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1"/>
  </p:sldMasterIdLst>
  <p:sldIdLst>
    <p:sldId id="256" r:id="rId22"/>
  </p:sldIdLst>
  <p:sldSz cx="6858000" cy="1219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2" autoAdjust="0"/>
    <p:restoredTop sz="94660"/>
  </p:normalViewPr>
  <p:slideViewPr>
    <p:cSldViewPr snapToGrid="0">
      <p:cViewPr varScale="1">
        <p:scale>
          <a:sx n="49" d="100"/>
          <a:sy n="49" d="100"/>
        </p:scale>
        <p:origin x="267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Master" Target="slideMasters/slideMaster1.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customXml" Target="../customXml/item20.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presProps" Target="presProps.xml"/><Relationship Id="rId10" Type="http://schemas.openxmlformats.org/officeDocument/2006/relationships/customXml" Target="../customXml/item10.xml"/><Relationship Id="rId19" Type="http://schemas.openxmlformats.org/officeDocument/2006/relationships/customXml" Target="../customXml/item19.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 Lawson" userId="82fb5301-cb7f-4a7c-8f80-c73974e8261f" providerId="ADAL" clId="{DDD00C79-3296-41AB-ACEC-585BB893EC1E}"/>
    <pc:docChg chg="custSel modSld">
      <pc:chgData name="Anne Lawson" userId="82fb5301-cb7f-4a7c-8f80-c73974e8261f" providerId="ADAL" clId="{DDD00C79-3296-41AB-ACEC-585BB893EC1E}" dt="2021-04-06T13:29:22.889" v="119" actId="20577"/>
      <pc:docMkLst>
        <pc:docMk/>
      </pc:docMkLst>
      <pc:sldChg chg="modSp mod">
        <pc:chgData name="Anne Lawson" userId="82fb5301-cb7f-4a7c-8f80-c73974e8261f" providerId="ADAL" clId="{DDD00C79-3296-41AB-ACEC-585BB893EC1E}" dt="2021-04-06T13:29:22.889" v="119" actId="20577"/>
        <pc:sldMkLst>
          <pc:docMk/>
          <pc:sldMk cId="2628512587" sldId="256"/>
        </pc:sldMkLst>
        <pc:spChg chg="mod">
          <ac:chgData name="Anne Lawson" userId="82fb5301-cb7f-4a7c-8f80-c73974e8261f" providerId="ADAL" clId="{DDD00C79-3296-41AB-ACEC-585BB893EC1E}" dt="2021-04-06T13:26:24.726" v="69" actId="313"/>
          <ac:spMkLst>
            <pc:docMk/>
            <pc:sldMk cId="2628512587" sldId="256"/>
            <ac:spMk id="4" creationId="{00000000-0000-0000-0000-000000000000}"/>
          </ac:spMkLst>
        </pc:spChg>
        <pc:spChg chg="mod">
          <ac:chgData name="Anne Lawson" userId="82fb5301-cb7f-4a7c-8f80-c73974e8261f" providerId="ADAL" clId="{DDD00C79-3296-41AB-ACEC-585BB893EC1E}" dt="2021-04-06T13:27:31.623" v="97" actId="20577"/>
          <ac:spMkLst>
            <pc:docMk/>
            <pc:sldMk cId="2628512587" sldId="256"/>
            <ac:spMk id="7" creationId="{00000000-0000-0000-0000-000000000000}"/>
          </ac:spMkLst>
        </pc:spChg>
        <pc:spChg chg="mod">
          <ac:chgData name="Anne Lawson" userId="82fb5301-cb7f-4a7c-8f80-c73974e8261f" providerId="ADAL" clId="{DDD00C79-3296-41AB-ACEC-585BB893EC1E}" dt="2021-04-06T13:29:22.889" v="119" actId="20577"/>
          <ac:spMkLst>
            <pc:docMk/>
            <pc:sldMk cId="2628512587" sldId="256"/>
            <ac:spMk id="11" creationId="{00000000-0000-0000-0000-000000000000}"/>
          </ac:spMkLst>
        </pc:spChg>
        <pc:spChg chg="mod">
          <ac:chgData name="Anne Lawson" userId="82fb5301-cb7f-4a7c-8f80-c73974e8261f" providerId="ADAL" clId="{DDD00C79-3296-41AB-ACEC-585BB893EC1E}" dt="2021-04-06T13:23:29.788" v="36" actId="6549"/>
          <ac:spMkLst>
            <pc:docMk/>
            <pc:sldMk cId="2628512587" sldId="256"/>
            <ac:spMk id="1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de-DE"/>
              <a:t>Titelmasterformat durch Klicken bearbeiten</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C8D8B1A1-2180-4758-AE4D-11B3B4B96CA2}"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F2F02-71B2-47BB-B8F8-81751EA5D9E3}" type="slidenum">
              <a:rPr lang="en-US" smtClean="0"/>
              <a:t>‹#›</a:t>
            </a:fld>
            <a:endParaRPr lang="en-US"/>
          </a:p>
        </p:txBody>
      </p:sp>
    </p:spTree>
    <p:extLst>
      <p:ext uri="{BB962C8B-B14F-4D97-AF65-F5344CB8AC3E}">
        <p14:creationId xmlns:p14="http://schemas.microsoft.com/office/powerpoint/2010/main" val="2312424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8D8B1A1-2180-4758-AE4D-11B3B4B96CA2}"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F2F02-71B2-47BB-B8F8-81751EA5D9E3}" type="slidenum">
              <a:rPr lang="en-US" smtClean="0"/>
              <a:t>‹#›</a:t>
            </a:fld>
            <a:endParaRPr lang="en-US"/>
          </a:p>
        </p:txBody>
      </p:sp>
    </p:spTree>
    <p:extLst>
      <p:ext uri="{BB962C8B-B14F-4D97-AF65-F5344CB8AC3E}">
        <p14:creationId xmlns:p14="http://schemas.microsoft.com/office/powerpoint/2010/main" val="1988048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8D8B1A1-2180-4758-AE4D-11B3B4B96CA2}"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F2F02-71B2-47BB-B8F8-81751EA5D9E3}" type="slidenum">
              <a:rPr lang="en-US" smtClean="0"/>
              <a:t>‹#›</a:t>
            </a:fld>
            <a:endParaRPr lang="en-US"/>
          </a:p>
        </p:txBody>
      </p:sp>
    </p:spTree>
    <p:extLst>
      <p:ext uri="{BB962C8B-B14F-4D97-AF65-F5344CB8AC3E}">
        <p14:creationId xmlns:p14="http://schemas.microsoft.com/office/powerpoint/2010/main" val="3603917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8D8B1A1-2180-4758-AE4D-11B3B4B96CA2}"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F2F02-71B2-47BB-B8F8-81751EA5D9E3}" type="slidenum">
              <a:rPr lang="en-US" smtClean="0"/>
              <a:t>‹#›</a:t>
            </a:fld>
            <a:endParaRPr lang="en-US"/>
          </a:p>
        </p:txBody>
      </p:sp>
    </p:spTree>
    <p:extLst>
      <p:ext uri="{BB962C8B-B14F-4D97-AF65-F5344CB8AC3E}">
        <p14:creationId xmlns:p14="http://schemas.microsoft.com/office/powerpoint/2010/main" val="1832301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de-DE"/>
              <a:t>Titelmasterformat durch Klicken bearbeiten</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C8D8B1A1-2180-4758-AE4D-11B3B4B96CA2}"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F2F02-71B2-47BB-B8F8-81751EA5D9E3}" type="slidenum">
              <a:rPr lang="en-US" smtClean="0"/>
              <a:t>‹#›</a:t>
            </a:fld>
            <a:endParaRPr lang="en-US"/>
          </a:p>
        </p:txBody>
      </p:sp>
    </p:spTree>
    <p:extLst>
      <p:ext uri="{BB962C8B-B14F-4D97-AF65-F5344CB8AC3E}">
        <p14:creationId xmlns:p14="http://schemas.microsoft.com/office/powerpoint/2010/main" val="2469186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C8D8B1A1-2180-4758-AE4D-11B3B4B96CA2}" type="datetimeFigureOut">
              <a:rPr lang="en-US" smtClean="0"/>
              <a:t>4/6/2021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9F2F02-71B2-47BB-B8F8-81751EA5D9E3}" type="slidenum">
              <a:rPr lang="en-US" smtClean="0"/>
              <a:t>‹#›</a:t>
            </a:fld>
            <a:endParaRPr lang="en-US"/>
          </a:p>
        </p:txBody>
      </p:sp>
    </p:spTree>
    <p:extLst>
      <p:ext uri="{BB962C8B-B14F-4D97-AF65-F5344CB8AC3E}">
        <p14:creationId xmlns:p14="http://schemas.microsoft.com/office/powerpoint/2010/main" val="2439900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Formatvorlagen des Textmasters bearbeiten</a:t>
            </a:r>
          </a:p>
        </p:txBody>
      </p:sp>
      <p:sp>
        <p:nvSpPr>
          <p:cNvPr id="4" name="Content Placeholder 3"/>
          <p:cNvSpPr>
            <a:spLocks noGrp="1"/>
          </p:cNvSpPr>
          <p:nvPr>
            <p:ph sz="half" idx="2"/>
          </p:nvPr>
        </p:nvSpPr>
        <p:spPr>
          <a:xfrm>
            <a:off x="472381" y="4453467"/>
            <a:ext cx="2901255" cy="6550379"/>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Formatvorlagen des Textmasters bearbeiten</a:t>
            </a:r>
          </a:p>
        </p:txBody>
      </p:sp>
      <p:sp>
        <p:nvSpPr>
          <p:cNvPr id="6" name="Content Placeholder 5"/>
          <p:cNvSpPr>
            <a:spLocks noGrp="1"/>
          </p:cNvSpPr>
          <p:nvPr>
            <p:ph sz="quarter" idx="4"/>
          </p:nvPr>
        </p:nvSpPr>
        <p:spPr>
          <a:xfrm>
            <a:off x="3471863" y="4453467"/>
            <a:ext cx="2915543" cy="6550379"/>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C8D8B1A1-2180-4758-AE4D-11B3B4B96CA2}" type="datetimeFigureOut">
              <a:rPr lang="en-US" smtClean="0"/>
              <a:t>4/6/2021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9F2F02-71B2-47BB-B8F8-81751EA5D9E3}" type="slidenum">
              <a:rPr lang="en-US" smtClean="0"/>
              <a:t>‹#›</a:t>
            </a:fld>
            <a:endParaRPr lang="en-US"/>
          </a:p>
        </p:txBody>
      </p:sp>
    </p:spTree>
    <p:extLst>
      <p:ext uri="{BB962C8B-B14F-4D97-AF65-F5344CB8AC3E}">
        <p14:creationId xmlns:p14="http://schemas.microsoft.com/office/powerpoint/2010/main" val="2373570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C8D8B1A1-2180-4758-AE4D-11B3B4B96CA2}" type="datetimeFigureOut">
              <a:rPr lang="en-US" smtClean="0"/>
              <a:t>4/6/2021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9F2F02-71B2-47BB-B8F8-81751EA5D9E3}" type="slidenum">
              <a:rPr lang="en-US" smtClean="0"/>
              <a:t>‹#›</a:t>
            </a:fld>
            <a:endParaRPr lang="en-US"/>
          </a:p>
        </p:txBody>
      </p:sp>
    </p:spTree>
    <p:extLst>
      <p:ext uri="{BB962C8B-B14F-4D97-AF65-F5344CB8AC3E}">
        <p14:creationId xmlns:p14="http://schemas.microsoft.com/office/powerpoint/2010/main" val="3250187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D8B1A1-2180-4758-AE4D-11B3B4B96CA2}" type="datetimeFigureOut">
              <a:rPr lang="en-US" smtClean="0"/>
              <a:t>4/6/2021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9F2F02-71B2-47BB-B8F8-81751EA5D9E3}" type="slidenum">
              <a:rPr lang="en-US" smtClean="0"/>
              <a:t>‹#›</a:t>
            </a:fld>
            <a:endParaRPr lang="en-US"/>
          </a:p>
        </p:txBody>
      </p:sp>
    </p:spTree>
    <p:extLst>
      <p:ext uri="{BB962C8B-B14F-4D97-AF65-F5344CB8AC3E}">
        <p14:creationId xmlns:p14="http://schemas.microsoft.com/office/powerpoint/2010/main" val="726917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de-DE"/>
              <a:t>Titelmasterformat durch Klicken bearbeiten</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C8D8B1A1-2180-4758-AE4D-11B3B4B96CA2}" type="datetimeFigureOut">
              <a:rPr lang="en-US" smtClean="0"/>
              <a:t>4/6/2021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9F2F02-71B2-47BB-B8F8-81751EA5D9E3}" type="slidenum">
              <a:rPr lang="en-US" smtClean="0"/>
              <a:t>‹#›</a:t>
            </a:fld>
            <a:endParaRPr lang="en-US"/>
          </a:p>
        </p:txBody>
      </p:sp>
    </p:spTree>
    <p:extLst>
      <p:ext uri="{BB962C8B-B14F-4D97-AF65-F5344CB8AC3E}">
        <p14:creationId xmlns:p14="http://schemas.microsoft.com/office/powerpoint/2010/main" val="956006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auf Symbol hinzufügen</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C8D8B1A1-2180-4758-AE4D-11B3B4B96CA2}" type="datetimeFigureOut">
              <a:rPr lang="en-US" smtClean="0"/>
              <a:t>4/6/2021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9F2F02-71B2-47BB-B8F8-81751EA5D9E3}" type="slidenum">
              <a:rPr lang="en-US" smtClean="0"/>
              <a:t>‹#›</a:t>
            </a:fld>
            <a:endParaRPr lang="en-US"/>
          </a:p>
        </p:txBody>
      </p:sp>
    </p:spTree>
    <p:extLst>
      <p:ext uri="{BB962C8B-B14F-4D97-AF65-F5344CB8AC3E}">
        <p14:creationId xmlns:p14="http://schemas.microsoft.com/office/powerpoint/2010/main" val="1181763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C8D8B1A1-2180-4758-AE4D-11B3B4B96CA2}" type="datetimeFigureOut">
              <a:rPr lang="en-US" smtClean="0"/>
              <a:t>4/6/2021</a:t>
            </a:fld>
            <a:endParaRPr lang="en-US"/>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9F9F2F02-71B2-47BB-B8F8-81751EA5D9E3}" type="slidenum">
              <a:rPr lang="en-US" smtClean="0"/>
              <a:t>‹#›</a:t>
            </a:fld>
            <a:endParaRPr lang="en-US"/>
          </a:p>
        </p:txBody>
      </p:sp>
    </p:spTree>
    <p:extLst>
      <p:ext uri="{BB962C8B-B14F-4D97-AF65-F5344CB8AC3E}">
        <p14:creationId xmlns:p14="http://schemas.microsoft.com/office/powerpoint/2010/main" val="39215284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0" y="1788174"/>
            <a:ext cx="6858000" cy="307777"/>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Don't miss the world premiere of SCHOTT’s new kind of pharmaceutical vial. </a:t>
            </a:r>
            <a:endParaRPr lang="en-US" sz="1400" b="1" dirty="0">
              <a:latin typeface="Arial" panose="020B0604020202020204" pitchFamily="34" charset="0"/>
              <a:cs typeface="Arial" panose="020B0604020202020204" pitchFamily="34" charset="0"/>
            </a:endParaRPr>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60"/>
            <a:ext cx="6858000" cy="1714500"/>
          </a:xfrm>
          <a:prstGeom prst="rect">
            <a:avLst/>
          </a:prstGeom>
        </p:spPr>
      </p:pic>
      <p:sp>
        <p:nvSpPr>
          <p:cNvPr id="7" name="Textfeld 6"/>
          <p:cNvSpPr txBox="1"/>
          <p:nvPr/>
        </p:nvSpPr>
        <p:spPr>
          <a:xfrm>
            <a:off x="-1" y="2271563"/>
            <a:ext cx="4855779" cy="2169825"/>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Have you ever wondered how to safely package sensitive drugs even with high pH-values? Well, we might have just the right solution for you!</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We would like to invite you to the world premiere of the new kind of pharmaceutical vial and join our exclusive live keynote speech on:</a:t>
            </a:r>
          </a:p>
          <a:p>
            <a:endParaRPr lang="en-GB" sz="1100" dirty="0">
              <a:latin typeface="Arial" panose="020B0604020202020204" pitchFamily="34" charset="0"/>
              <a:cs typeface="Arial" panose="020B0604020202020204" pitchFamily="34" charset="0"/>
            </a:endParaRPr>
          </a:p>
          <a:p>
            <a:pPr algn="ctr"/>
            <a:r>
              <a:rPr lang="en-GB" sz="1400" b="1" dirty="0">
                <a:latin typeface="Arial" panose="020B0604020202020204" pitchFamily="34" charset="0"/>
                <a:cs typeface="Arial" panose="020B0604020202020204" pitchFamily="34" charset="0"/>
              </a:rPr>
              <a:t>April 13</a:t>
            </a:r>
            <a:r>
              <a:rPr lang="en-GB" sz="1400" b="1" baseline="30000" dirty="0">
                <a:latin typeface="Arial" panose="020B0604020202020204" pitchFamily="34" charset="0"/>
                <a:cs typeface="Arial" panose="020B0604020202020204" pitchFamily="34" charset="0"/>
              </a:rPr>
              <a:t>th</a:t>
            </a:r>
            <a:r>
              <a:rPr lang="en-GB" sz="1400" b="1" dirty="0">
                <a:latin typeface="Arial" panose="020B0604020202020204" pitchFamily="34" charset="0"/>
                <a:cs typeface="Arial" panose="020B0604020202020204" pitchFamily="34" charset="0"/>
              </a:rPr>
              <a:t> at 9:00 am and 3:00 pm CET </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Pre-Register now to be eligible to participate in the keynote speech.</a:t>
            </a:r>
          </a:p>
          <a:p>
            <a:endParaRPr lang="en-GB" sz="1100" dirty="0">
              <a:latin typeface="Arial" panose="020B0604020202020204" pitchFamily="34" charset="0"/>
              <a:cs typeface="Arial" panose="020B0604020202020204" pitchFamily="34" charset="0"/>
            </a:endParaRPr>
          </a:p>
          <a:p>
            <a:endParaRPr lang="en-GB"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4412" y="2283564"/>
            <a:ext cx="1883588" cy="1569657"/>
          </a:xfrm>
          <a:prstGeom prst="rect">
            <a:avLst/>
          </a:prstGeom>
        </p:spPr>
      </p:pic>
      <p:sp>
        <p:nvSpPr>
          <p:cNvPr id="10" name="Rechteck 9"/>
          <p:cNvSpPr/>
          <p:nvPr/>
        </p:nvSpPr>
        <p:spPr>
          <a:xfrm>
            <a:off x="2296721" y="4217606"/>
            <a:ext cx="2041634" cy="399394"/>
          </a:xfrm>
          <a:prstGeom prst="rect">
            <a:avLst/>
          </a:prstGeom>
          <a:solidFill>
            <a:srgbClr val="005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REGISTER NOW</a:t>
            </a:r>
          </a:p>
        </p:txBody>
      </p:sp>
      <p:sp>
        <p:nvSpPr>
          <p:cNvPr id="11" name="Textfeld 10"/>
          <p:cNvSpPr txBox="1"/>
          <p:nvPr/>
        </p:nvSpPr>
        <p:spPr>
          <a:xfrm>
            <a:off x="-2" y="4809499"/>
            <a:ext cx="6858002" cy="1785104"/>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The live presentation will be held in the Pharma world of innovations – SCHOTT’s very own digital innovation experience. Please ensure you get your registration validated in advance and be ready on the day. </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Furthermore, we would like to invite you to join our experts for individual chat discussions after the speech, as well as to explore the digital experience of the new kind of pharmaceutical vial.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You feel like you can’t wait any longer? In the meantime, feel free to experience our other innovations on the Pharma world </a:t>
            </a:r>
            <a:r>
              <a:rPr lang="en-US" sz="1100">
                <a:latin typeface="Arial" panose="020B0604020202020204" pitchFamily="34" charset="0"/>
                <a:cs typeface="Arial" panose="020B0604020202020204" pitchFamily="34" charset="0"/>
              </a:rPr>
              <a:t>of innovations.</a:t>
            </a:r>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12" name="Rechteck 11"/>
          <p:cNvSpPr/>
          <p:nvPr/>
        </p:nvSpPr>
        <p:spPr>
          <a:xfrm>
            <a:off x="2296721" y="6425326"/>
            <a:ext cx="2041634" cy="399394"/>
          </a:xfrm>
          <a:prstGeom prst="rect">
            <a:avLst/>
          </a:prstGeom>
          <a:solidFill>
            <a:srgbClr val="005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EXPLORE NOW</a:t>
            </a:r>
          </a:p>
        </p:txBody>
      </p:sp>
      <p:sp>
        <p:nvSpPr>
          <p:cNvPr id="13" name="Textfeld 12"/>
          <p:cNvSpPr txBox="1"/>
          <p:nvPr/>
        </p:nvSpPr>
        <p:spPr>
          <a:xfrm>
            <a:off x="0" y="7075080"/>
            <a:ext cx="6858002" cy="600164"/>
          </a:xfrm>
          <a:prstGeom prst="rect">
            <a:avLst/>
          </a:prstGeom>
          <a:noFill/>
        </p:spPr>
        <p:txBody>
          <a:bodyPr wrap="square" rtlCol="0">
            <a:spAutoFit/>
          </a:bodyPr>
          <a:lstStyle/>
          <a:p>
            <a:r>
              <a:rPr lang="de-DE" sz="1100" dirty="0">
                <a:latin typeface="Arial" panose="020B0604020202020204" pitchFamily="34" charset="0"/>
                <a:cs typeface="Arial" panose="020B0604020202020204" pitchFamily="34" charset="0"/>
              </a:rPr>
              <a:t>We look forward to welcoming you! </a:t>
            </a:r>
          </a:p>
          <a:p>
            <a:endParaRPr lang="de-DE" sz="1100" dirty="0">
              <a:latin typeface="Arial" panose="020B0604020202020204" pitchFamily="34" charset="0"/>
              <a:cs typeface="Arial" panose="020B0604020202020204" pitchFamily="34" charset="0"/>
            </a:endParaRPr>
          </a:p>
          <a:p>
            <a:r>
              <a:rPr lang="de-DE" sz="1100" dirty="0" err="1">
                <a:latin typeface="Arial" panose="020B0604020202020204" pitchFamily="34" charset="0"/>
                <a:cs typeface="Arial" panose="020B0604020202020204" pitchFamily="34" charset="0"/>
              </a:rPr>
              <a:t>Your</a:t>
            </a:r>
            <a:r>
              <a:rPr lang="de-DE" sz="1100"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SCHOTT Pharmaceutical Systems team</a:t>
            </a:r>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851258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NovaPath_docAuthor>Anne Witte</NovaPath_docAuthor>
</file>

<file path=customXml/item10.xml><?xml version="1.0" encoding="utf-8"?>
<NovaPath_docID>FX5JA3BMULXUPLU77KW7EBBLFP</NovaPath_docID>
</file>

<file path=customXml/item11.xml><?xml version="1.0" encoding="utf-8"?>
<NovaPath_docClass>Unclassified/Public</NovaPath_docClass>
</file>

<file path=customXml/item12.xml><?xml version="1.0" encoding="utf-8"?>
<nXeGKudETKPeaCNGFh5i5IeuWeXv6XDtePDOrtUSOqWwmvYa7PTRiLQvIZkriN4zFxEJfkpx7yiWurrFRQTw>wET7z3APVwWLb5suGR4vTrhDRZJozxrRzOAhwYFpvHz9eQHoa02Xka3de7sjEXtf</nXeGKudETKPeaCNGFh5i5IeuWeXv6XDtePDOrtUSOqWwmvYa7PTRiLQvIZkriN4zFxEJfkpx7yiWurrFRQTw>
</file>

<file path=customXml/item13.xml><?xml version="1.0" encoding="utf-8"?>
<NovaPath_docClassDate>04/06/2021 14:02:54</NovaPath_docClassDate>
</file>

<file path=customXml/item14.xml><?xml version="1.0" encoding="utf-8"?>
<nXeGKudETKPeaCNGFh5i7cKyawAjgyQn9gyiebCxx1jD9eHXSWW9Lib2F1j9>W353BMUndPq4YLb6wrek40jnfcYgNcl+XfdMEglQ8YQ=</nXeGKudETKPeaCNGFh5i7cKyawAjgyQn9gyiebCxx1jD9eHXSWW9Lib2F1j9>
</file>

<file path=customXml/item15.xml><?xml version="1.0" encoding="utf-8"?>
<NovaPath_baseApplication>Microsoft PowerPoint</NovaPath_baseApplication>
</file>

<file path=customXml/item16.xml><?xml version="1.0" encoding="utf-8"?>
<nXeGKudETKPeaCNGFh5i8sltj09I1nJ8AlBUytNZ1Ehih9jnZMZtoeNI9UMZ5>prylMOtUPN5yIKZsVTOO6PZfW+e+044xACIG8oIKLPU=</nXeGKudETKPeaCNGFh5i8sltj09I1nJ8AlBUytNZ1Ehih9jnZMZtoeNI9UMZ5>
</file>

<file path=customXml/item17.xml><?xml version="1.0" encoding="utf-8"?>
<nXeGKudETKPeaCNGFh5iyLk1gcWWJqTgFQk8wGFUmjFC0m6hdwbr2zDsrBNVqK>QT2EQXL6LsCWVyf8Cd3VigDvTp0VgG11Xxsaf3qaVG8=</nXeGKudETKPeaCNGFh5iyLk1gcWWJqTgFQk8wGFUmjFC0m6hdwbr2zDsrBNVqK>
</file>

<file path=customXml/item18.xml><?xml version="1.0" encoding="utf-8"?>
<NovaPath_versionInfo>4.3.1.11322</NovaPath_versionInfo>
</file>

<file path=customXml/item19.xml><?xml version="1.0" encoding="utf-8"?>
<nXeGKudETKPeaCNGFh5ix5fP7fSWtl37NIroXmYBQsS1cecqKZfGozr8W9iy>vDROSGH0q8YAO9yu9t+3mLQZe+N3JD1gGZhnOlBXBx8jPXOm2LH9UUYQJpU6GAr0DshfkbPxKPN5alog6yh+S0WlZzbnRYG3xmVORoTUVe4=</nXeGKudETKPeaCNGFh5ix5fP7fSWtl37NIroXmYBQsS1cecqKZfGozr8W9iy>
</file>

<file path=customXml/item2.xml><?xml version="1.0" encoding="utf-8"?>
<nXeGKudETKPeaCNGFh5iKXsadLDxTRe0xbrxgS3asWaSdlBY0sLX5pYu7jLmo>z4vA/M53JO1AgIE0pus7VHi56YLISeQW+JFO4Up6oWDGiSZbS1ocLjRZWHNX8a51Rl0ajeIU3W762a1M0bXvgstyh5X8PGsIdKyw//NEzbU=</nXeGKudETKPeaCNGFh5iKXsadLDxTRe0xbrxgS3asWaSdlBY0sLX5pYu7jLmo>
</file>

<file path=customXml/item20.xml><?xml version="1.0" encoding="utf-8"?>
<NovaPath_docName>NEW_DOCUMENT</NovaPath_docName>
</file>

<file path=customXml/item3.xml><?xml version="1.0" encoding="utf-8"?>
<NovaPath_docClassID>85833B30A0A94097AF778A115A4505DD</NovaPath_docClassID>
</file>

<file path=customXml/item4.xml><?xml version="1.0" encoding="utf-8"?>
<nXeGKudETKPeaCNGFh5i2aVdoOsLYjULCdH7T707tDyRRmguot4fEcJ2iD6f9>rIXgHqBJXwQ82obdLbmYqOSkXknnwpJLy2aqLAAtHME=</nXeGKudETKPeaCNGFh5i2aVdoOsLYjULCdH7T707tDyRRmguot4fEcJ2iD6f9>
</file>

<file path=customXml/item5.xml><?xml version="1.0" encoding="utf-8"?>
<nXeGKudETKPeaCNGFh5ix5fP7fSWtl37NIroXmZyHIynb9qBde2n67FOJFV2>uzHQu98y90vsqJ14OMIlz3bnQfdya8TR+ztgq+Izo1tc0d2ekxzbUxgSm+6Io5/m</nXeGKudETKPeaCNGFh5ix5fP7fSWtl37NIroXmZyHIynb9qBde2n67FOJFV2>
</file>

<file path=customXml/item6.xml><?xml version="1.0" encoding="utf-8"?>
<nXeGKudETKPeaCNGFh5ix5fP7fSWtl37NIroXmZN38TajkfZeW3Vf6bvmNn8>7riGTt6Yrenyii+GBJ3j6fJkOtINydN0YJJeNRB8Kp4OkiUsKBloFaC977YUEwrx</nXeGKudETKPeaCNGFh5ix5fP7fSWtl37NIroXmZN38TajkfZeW3Vf6bvmNn8>
</file>

<file path=customXml/item7.xml><?xml version="1.0" encoding="utf-8"?>
<NovaPath_docOwner>AnneLofi</NovaPath_docOwner>
</file>

<file path=customXml/item8.xml><?xml version="1.0" encoding="utf-8"?>
<nXeGKudETKPeaCNGFh5iTSI5UodjD94nh7U7VklxY>i3HWDZLE6fsPt8CHvohRlZLvSyvLYqJTfmtofDNKbFIlQ1crYrT5GRsfNS0bpGUAYTtn30lH7IjGQBcXDG06/g==</nXeGKudETKPeaCNGFh5iTSI5UodjD94nh7U7VklxY>
</file>

<file path=customXml/item9.xml><?xml version="1.0" encoding="utf-8"?>
<NovaPath_tenantID>4E522A55-68B3-4E2C-94BA-CC778668EE0B</NovaPath_tenantID>
</file>

<file path=customXml/itemProps1.xml><?xml version="1.0" encoding="utf-8"?>
<ds:datastoreItem xmlns:ds="http://schemas.openxmlformats.org/officeDocument/2006/customXml" ds:itemID="{426F2481-03F0-422D-83EA-5BB8C3F52A70}">
  <ds:schemaRefs/>
</ds:datastoreItem>
</file>

<file path=customXml/itemProps10.xml><?xml version="1.0" encoding="utf-8"?>
<ds:datastoreItem xmlns:ds="http://schemas.openxmlformats.org/officeDocument/2006/customXml" ds:itemID="{F12FB8B5-CE2C-4DCF-A03A-391E6DBBB438}">
  <ds:schemaRefs/>
</ds:datastoreItem>
</file>

<file path=customXml/itemProps11.xml><?xml version="1.0" encoding="utf-8"?>
<ds:datastoreItem xmlns:ds="http://schemas.openxmlformats.org/officeDocument/2006/customXml" ds:itemID="{41D5BA88-4B6E-4131-985E-2727366E8C07}">
  <ds:schemaRefs/>
</ds:datastoreItem>
</file>

<file path=customXml/itemProps12.xml><?xml version="1.0" encoding="utf-8"?>
<ds:datastoreItem xmlns:ds="http://schemas.openxmlformats.org/officeDocument/2006/customXml" ds:itemID="{EFF83083-1061-47F3-873B-5AE3DF13D8ED}">
  <ds:schemaRefs/>
</ds:datastoreItem>
</file>

<file path=customXml/itemProps13.xml><?xml version="1.0" encoding="utf-8"?>
<ds:datastoreItem xmlns:ds="http://schemas.openxmlformats.org/officeDocument/2006/customXml" ds:itemID="{045E28BC-2C1D-4C92-AA14-8FC6F21BCB9B}">
  <ds:schemaRefs/>
</ds:datastoreItem>
</file>

<file path=customXml/itemProps14.xml><?xml version="1.0" encoding="utf-8"?>
<ds:datastoreItem xmlns:ds="http://schemas.openxmlformats.org/officeDocument/2006/customXml" ds:itemID="{769A90BB-86D3-49DE-B81A-C833EE96D482}">
  <ds:schemaRefs/>
</ds:datastoreItem>
</file>

<file path=customXml/itemProps15.xml><?xml version="1.0" encoding="utf-8"?>
<ds:datastoreItem xmlns:ds="http://schemas.openxmlformats.org/officeDocument/2006/customXml" ds:itemID="{58E25DE2-AD92-4ECC-8C61-539AA56FEC7A}">
  <ds:schemaRefs/>
</ds:datastoreItem>
</file>

<file path=customXml/itemProps16.xml><?xml version="1.0" encoding="utf-8"?>
<ds:datastoreItem xmlns:ds="http://schemas.openxmlformats.org/officeDocument/2006/customXml" ds:itemID="{A7869453-9F25-4165-8E4D-6CB84065B722}">
  <ds:schemaRefs/>
</ds:datastoreItem>
</file>

<file path=customXml/itemProps17.xml><?xml version="1.0" encoding="utf-8"?>
<ds:datastoreItem xmlns:ds="http://schemas.openxmlformats.org/officeDocument/2006/customXml" ds:itemID="{56F7139A-9265-40B6-9D16-E757B7C0EA50}">
  <ds:schemaRefs/>
</ds:datastoreItem>
</file>

<file path=customXml/itemProps18.xml><?xml version="1.0" encoding="utf-8"?>
<ds:datastoreItem xmlns:ds="http://schemas.openxmlformats.org/officeDocument/2006/customXml" ds:itemID="{05248168-9832-4B14-A585-13E08E3F4429}">
  <ds:schemaRefs/>
</ds:datastoreItem>
</file>

<file path=customXml/itemProps19.xml><?xml version="1.0" encoding="utf-8"?>
<ds:datastoreItem xmlns:ds="http://schemas.openxmlformats.org/officeDocument/2006/customXml" ds:itemID="{0C4E479E-F160-4ACE-81BC-BB9F7CDB4209}">
  <ds:schemaRefs/>
</ds:datastoreItem>
</file>

<file path=customXml/itemProps2.xml><?xml version="1.0" encoding="utf-8"?>
<ds:datastoreItem xmlns:ds="http://schemas.openxmlformats.org/officeDocument/2006/customXml" ds:itemID="{629E7ADD-7A8E-420F-A23E-B3B8DB05F3D1}">
  <ds:schemaRefs/>
</ds:datastoreItem>
</file>

<file path=customXml/itemProps20.xml><?xml version="1.0" encoding="utf-8"?>
<ds:datastoreItem xmlns:ds="http://schemas.openxmlformats.org/officeDocument/2006/customXml" ds:itemID="{F55B4E21-21A1-4952-8BE9-8F53B9C129BD}">
  <ds:schemaRefs/>
</ds:datastoreItem>
</file>

<file path=customXml/itemProps3.xml><?xml version="1.0" encoding="utf-8"?>
<ds:datastoreItem xmlns:ds="http://schemas.openxmlformats.org/officeDocument/2006/customXml" ds:itemID="{8F8FCB34-C4F0-4720-9C0D-633152715508}">
  <ds:schemaRefs/>
</ds:datastoreItem>
</file>

<file path=customXml/itemProps4.xml><?xml version="1.0" encoding="utf-8"?>
<ds:datastoreItem xmlns:ds="http://schemas.openxmlformats.org/officeDocument/2006/customXml" ds:itemID="{E6E6515A-CCDE-4D86-820C-B52105A4938B}">
  <ds:schemaRefs/>
</ds:datastoreItem>
</file>

<file path=customXml/itemProps5.xml><?xml version="1.0" encoding="utf-8"?>
<ds:datastoreItem xmlns:ds="http://schemas.openxmlformats.org/officeDocument/2006/customXml" ds:itemID="{FAB0D276-F2C2-4482-A1C8-0DFC75FD64F4}">
  <ds:schemaRefs/>
</ds:datastoreItem>
</file>

<file path=customXml/itemProps6.xml><?xml version="1.0" encoding="utf-8"?>
<ds:datastoreItem xmlns:ds="http://schemas.openxmlformats.org/officeDocument/2006/customXml" ds:itemID="{D8B0E5B0-2684-41A1-A37F-EA4E6619D3DE}">
  <ds:schemaRefs/>
</ds:datastoreItem>
</file>

<file path=customXml/itemProps7.xml><?xml version="1.0" encoding="utf-8"?>
<ds:datastoreItem xmlns:ds="http://schemas.openxmlformats.org/officeDocument/2006/customXml" ds:itemID="{0E0F7B47-8BFE-4DDB-8DC9-E7C898F3DA4C}">
  <ds:schemaRefs/>
</ds:datastoreItem>
</file>

<file path=customXml/itemProps8.xml><?xml version="1.0" encoding="utf-8"?>
<ds:datastoreItem xmlns:ds="http://schemas.openxmlformats.org/officeDocument/2006/customXml" ds:itemID="{71B98442-3D61-4CC5-A191-26EE87236765}">
  <ds:schemaRefs/>
</ds:datastoreItem>
</file>

<file path=customXml/itemProps9.xml><?xml version="1.0" encoding="utf-8"?>
<ds:datastoreItem xmlns:ds="http://schemas.openxmlformats.org/officeDocument/2006/customXml" ds:itemID="{346AEC05-0B2E-468B-91AB-C21AB974596F}">
  <ds:schemaRefs/>
</ds:datastoreItem>
</file>

<file path=docProps/app.xml><?xml version="1.0" encoding="utf-8"?>
<Properties xmlns="http://schemas.openxmlformats.org/officeDocument/2006/extended-properties" xmlns:vt="http://schemas.openxmlformats.org/officeDocument/2006/docPropsVTypes">
  <Template>Office Theme</Template>
  <TotalTime>8</TotalTime>
  <Words>202</Words>
  <Application>Microsoft Office PowerPoint</Application>
  <PresentationFormat>Widescreen</PresentationFormat>
  <Paragraphs>19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vt:lpstr>
      <vt:lpstr>PowerPoint Presentation</vt:lpstr>
    </vt:vector>
  </TitlesOfParts>
  <Company>Schott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Anne Witte</dc:creator>
  <cp:keywords>Unclassified/Public</cp:keywords>
  <cp:lastModifiedBy>Anne Lawson</cp:lastModifiedBy>
  <cp:revision>5</cp:revision>
  <dcterms:created xsi:type="dcterms:W3CDTF">2021-04-06T12:01:41Z</dcterms:created>
  <dcterms:modified xsi:type="dcterms:W3CDTF">2021-04-06T13:29:32Z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kumenten-ID">
    <vt:lpwstr>FX5JA3BMULXUPLU77KW7EBBLFP</vt:lpwstr>
  </property>
  <property fmtid="{D5CDD505-2E9C-101B-9397-08002B2CF9AE}" pid="3" name="NovaPath-Version">
    <vt:lpwstr>4.3.1.11322</vt:lpwstr>
  </property>
  <property fmtid="{D5CDD505-2E9C-101B-9397-08002B2CF9AE}" pid="4" name="Klassifizierung">
    <vt:lpwstr>Unclassified/Public</vt:lpwstr>
  </property>
  <property fmtid="{D5CDD505-2E9C-101B-9397-08002B2CF9AE}" pid="5" name="Klassifizierungs-Id">
    <vt:lpwstr>85833B30A0A94097AF778A115A4505DD</vt:lpwstr>
  </property>
  <property fmtid="{D5CDD505-2E9C-101B-9397-08002B2CF9AE}" pid="6" name="Klassifizierungs-Datum">
    <vt:lpwstr>04/06/2021 14:02:54</vt:lpwstr>
  </property>
</Properties>
</file>