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8" r:id="rId2"/>
  </p:sldIdLst>
  <p:sldSz cx="466407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4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3656" y="168"/>
      </p:cViewPr>
      <p:guideLst>
        <p:guide orient="horz" pos="2160"/>
        <p:guide pos="1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06" y="1122363"/>
            <a:ext cx="3964464" cy="2387600"/>
          </a:xfrm>
        </p:spPr>
        <p:txBody>
          <a:bodyPr anchor="b"/>
          <a:lstStyle>
            <a:lvl1pPr algn="ctr">
              <a:defRPr sz="30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010" y="3602038"/>
            <a:ext cx="3498056" cy="1655762"/>
          </a:xfrm>
        </p:spPr>
        <p:txBody>
          <a:bodyPr/>
          <a:lstStyle>
            <a:lvl1pPr marL="0" indent="0" algn="ctr">
              <a:buNone/>
              <a:defRPr sz="1224"/>
            </a:lvl1pPr>
            <a:lvl2pPr marL="233218" indent="0" algn="ctr">
              <a:buNone/>
              <a:defRPr sz="1020"/>
            </a:lvl2pPr>
            <a:lvl3pPr marL="466435" indent="0" algn="ctr">
              <a:buNone/>
              <a:defRPr sz="918"/>
            </a:lvl3pPr>
            <a:lvl4pPr marL="699653" indent="0" algn="ctr">
              <a:buNone/>
              <a:defRPr sz="816"/>
            </a:lvl4pPr>
            <a:lvl5pPr marL="932871" indent="0" algn="ctr">
              <a:buNone/>
              <a:defRPr sz="816"/>
            </a:lvl5pPr>
            <a:lvl6pPr marL="1166089" indent="0" algn="ctr">
              <a:buNone/>
              <a:defRPr sz="816"/>
            </a:lvl6pPr>
            <a:lvl7pPr marL="1399306" indent="0" algn="ctr">
              <a:buNone/>
              <a:defRPr sz="816"/>
            </a:lvl7pPr>
            <a:lvl8pPr marL="1632524" indent="0" algn="ctr">
              <a:buNone/>
              <a:defRPr sz="816"/>
            </a:lvl8pPr>
            <a:lvl9pPr marL="1865742" indent="0" algn="ctr">
              <a:buNone/>
              <a:defRPr sz="81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57CA-6F10-6641-ACF7-90CA2E085F5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1C6-335B-E940-9A0C-756700A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2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62" y="457200"/>
            <a:ext cx="1504286" cy="1600200"/>
          </a:xfrm>
        </p:spPr>
        <p:txBody>
          <a:bodyPr anchor="b"/>
          <a:lstStyle>
            <a:lvl1pPr>
              <a:defRPr sz="16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82839" y="987427"/>
            <a:ext cx="2361188" cy="4873625"/>
          </a:xfrm>
        </p:spPr>
        <p:txBody>
          <a:bodyPr anchor="t"/>
          <a:lstStyle>
            <a:lvl1pPr marL="0" indent="0">
              <a:buNone/>
              <a:defRPr sz="1632"/>
            </a:lvl1pPr>
            <a:lvl2pPr marL="233218" indent="0">
              <a:buNone/>
              <a:defRPr sz="1428"/>
            </a:lvl2pPr>
            <a:lvl3pPr marL="466435" indent="0">
              <a:buNone/>
              <a:defRPr sz="1224"/>
            </a:lvl3pPr>
            <a:lvl4pPr marL="699653" indent="0">
              <a:buNone/>
              <a:defRPr sz="1020"/>
            </a:lvl4pPr>
            <a:lvl5pPr marL="932871" indent="0">
              <a:buNone/>
              <a:defRPr sz="1020"/>
            </a:lvl5pPr>
            <a:lvl6pPr marL="1166089" indent="0">
              <a:buNone/>
              <a:defRPr sz="1020"/>
            </a:lvl6pPr>
            <a:lvl7pPr marL="1399306" indent="0">
              <a:buNone/>
              <a:defRPr sz="1020"/>
            </a:lvl7pPr>
            <a:lvl8pPr marL="1632524" indent="0">
              <a:buNone/>
              <a:defRPr sz="1020"/>
            </a:lvl8pPr>
            <a:lvl9pPr marL="1865742" indent="0">
              <a:buNone/>
              <a:defRPr sz="10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262" y="2057400"/>
            <a:ext cx="1504286" cy="3811588"/>
          </a:xfrm>
        </p:spPr>
        <p:txBody>
          <a:bodyPr/>
          <a:lstStyle>
            <a:lvl1pPr marL="0" indent="0">
              <a:buNone/>
              <a:defRPr sz="816"/>
            </a:lvl1pPr>
            <a:lvl2pPr marL="233218" indent="0">
              <a:buNone/>
              <a:defRPr sz="714"/>
            </a:lvl2pPr>
            <a:lvl3pPr marL="466435" indent="0">
              <a:buNone/>
              <a:defRPr sz="612"/>
            </a:lvl3pPr>
            <a:lvl4pPr marL="699653" indent="0">
              <a:buNone/>
              <a:defRPr sz="510"/>
            </a:lvl4pPr>
            <a:lvl5pPr marL="932871" indent="0">
              <a:buNone/>
              <a:defRPr sz="510"/>
            </a:lvl5pPr>
            <a:lvl6pPr marL="1166089" indent="0">
              <a:buNone/>
              <a:defRPr sz="510"/>
            </a:lvl6pPr>
            <a:lvl7pPr marL="1399306" indent="0">
              <a:buNone/>
              <a:defRPr sz="510"/>
            </a:lvl7pPr>
            <a:lvl8pPr marL="1632524" indent="0">
              <a:buNone/>
              <a:defRPr sz="510"/>
            </a:lvl8pPr>
            <a:lvl9pPr marL="1865742" indent="0">
              <a:buNone/>
              <a:defRPr sz="5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57CA-6F10-6641-ACF7-90CA2E085F5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1C6-335B-E940-9A0C-756700A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5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57CA-6F10-6641-ACF7-90CA2E085F5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1C6-335B-E940-9A0C-756700A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06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37729" y="365125"/>
            <a:ext cx="100569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655" y="365125"/>
            <a:ext cx="295877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57CA-6F10-6641-ACF7-90CA2E085F5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1C6-335B-E940-9A0C-756700A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57CA-6F10-6641-ACF7-90CA2E085F5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1C6-335B-E940-9A0C-756700A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26" y="1709740"/>
            <a:ext cx="4022765" cy="2852737"/>
          </a:xfrm>
        </p:spPr>
        <p:txBody>
          <a:bodyPr anchor="b"/>
          <a:lstStyle>
            <a:lvl1pPr>
              <a:defRPr sz="30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226" y="4589465"/>
            <a:ext cx="4022765" cy="1500187"/>
          </a:xfrm>
        </p:spPr>
        <p:txBody>
          <a:bodyPr/>
          <a:lstStyle>
            <a:lvl1pPr marL="0" indent="0">
              <a:buNone/>
              <a:defRPr sz="1224">
                <a:solidFill>
                  <a:schemeClr val="tx1"/>
                </a:solidFill>
              </a:defRPr>
            </a:lvl1pPr>
            <a:lvl2pPr marL="233218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2pPr>
            <a:lvl3pPr marL="466435" indent="0">
              <a:buNone/>
              <a:defRPr sz="918">
                <a:solidFill>
                  <a:schemeClr val="tx1">
                    <a:tint val="75000"/>
                  </a:schemeClr>
                </a:solidFill>
              </a:defRPr>
            </a:lvl3pPr>
            <a:lvl4pPr marL="69965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4pPr>
            <a:lvl5pPr marL="932871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5pPr>
            <a:lvl6pPr marL="1166089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6pPr>
            <a:lvl7pPr marL="1399306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7pPr>
            <a:lvl8pPr marL="1632524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8pPr>
            <a:lvl9pPr marL="1865742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57CA-6F10-6641-ACF7-90CA2E085F5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1C6-335B-E940-9A0C-756700A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7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55" y="1825625"/>
            <a:ext cx="198223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1188" y="1825625"/>
            <a:ext cx="198223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57CA-6F10-6641-ACF7-90CA2E085F5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1C6-335B-E940-9A0C-756700A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0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62" y="365127"/>
            <a:ext cx="402276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263" y="1681163"/>
            <a:ext cx="1973122" cy="823912"/>
          </a:xfrm>
        </p:spPr>
        <p:txBody>
          <a:bodyPr anchor="b"/>
          <a:lstStyle>
            <a:lvl1pPr marL="0" indent="0">
              <a:buNone/>
              <a:defRPr sz="1224" b="1"/>
            </a:lvl1pPr>
            <a:lvl2pPr marL="233218" indent="0">
              <a:buNone/>
              <a:defRPr sz="1020" b="1"/>
            </a:lvl2pPr>
            <a:lvl3pPr marL="466435" indent="0">
              <a:buNone/>
              <a:defRPr sz="918" b="1"/>
            </a:lvl3pPr>
            <a:lvl4pPr marL="699653" indent="0">
              <a:buNone/>
              <a:defRPr sz="816" b="1"/>
            </a:lvl4pPr>
            <a:lvl5pPr marL="932871" indent="0">
              <a:buNone/>
              <a:defRPr sz="816" b="1"/>
            </a:lvl5pPr>
            <a:lvl6pPr marL="1166089" indent="0">
              <a:buNone/>
              <a:defRPr sz="816" b="1"/>
            </a:lvl6pPr>
            <a:lvl7pPr marL="1399306" indent="0">
              <a:buNone/>
              <a:defRPr sz="816" b="1"/>
            </a:lvl7pPr>
            <a:lvl8pPr marL="1632524" indent="0">
              <a:buNone/>
              <a:defRPr sz="816" b="1"/>
            </a:lvl8pPr>
            <a:lvl9pPr marL="1865742" indent="0">
              <a:buNone/>
              <a:defRPr sz="8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263" y="2505075"/>
            <a:ext cx="197312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61188" y="1681163"/>
            <a:ext cx="1982839" cy="823912"/>
          </a:xfrm>
        </p:spPr>
        <p:txBody>
          <a:bodyPr anchor="b"/>
          <a:lstStyle>
            <a:lvl1pPr marL="0" indent="0">
              <a:buNone/>
              <a:defRPr sz="1224" b="1"/>
            </a:lvl1pPr>
            <a:lvl2pPr marL="233218" indent="0">
              <a:buNone/>
              <a:defRPr sz="1020" b="1"/>
            </a:lvl2pPr>
            <a:lvl3pPr marL="466435" indent="0">
              <a:buNone/>
              <a:defRPr sz="918" b="1"/>
            </a:lvl3pPr>
            <a:lvl4pPr marL="699653" indent="0">
              <a:buNone/>
              <a:defRPr sz="816" b="1"/>
            </a:lvl4pPr>
            <a:lvl5pPr marL="932871" indent="0">
              <a:buNone/>
              <a:defRPr sz="816" b="1"/>
            </a:lvl5pPr>
            <a:lvl6pPr marL="1166089" indent="0">
              <a:buNone/>
              <a:defRPr sz="816" b="1"/>
            </a:lvl6pPr>
            <a:lvl7pPr marL="1399306" indent="0">
              <a:buNone/>
              <a:defRPr sz="816" b="1"/>
            </a:lvl7pPr>
            <a:lvl8pPr marL="1632524" indent="0">
              <a:buNone/>
              <a:defRPr sz="816" b="1"/>
            </a:lvl8pPr>
            <a:lvl9pPr marL="1865742" indent="0">
              <a:buNone/>
              <a:defRPr sz="8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61188" y="2505075"/>
            <a:ext cx="19828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57CA-6F10-6641-ACF7-90CA2E085F5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1C6-335B-E940-9A0C-756700A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3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57CA-6F10-6641-ACF7-90CA2E085F5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1C6-335B-E940-9A0C-756700A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7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, dark, clear&#10;&#10;Description automatically generated">
            <a:extLst>
              <a:ext uri="{FF2B5EF4-FFF2-40B4-BE49-F238E27FC236}">
                <a16:creationId xmlns:a16="http://schemas.microsoft.com/office/drawing/2014/main" id="{CD7B4EE7-A22E-F442-8E0A-C0E191AA7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</a:blip>
          <a:srcRect l="30097" r="504" b="1037"/>
          <a:stretch/>
        </p:blipFill>
        <p:spPr>
          <a:xfrm>
            <a:off x="0" y="1"/>
            <a:ext cx="4664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8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, dark, clear&#10;&#10;Description automatically generated">
            <a:extLst>
              <a:ext uri="{FF2B5EF4-FFF2-40B4-BE49-F238E27FC236}">
                <a16:creationId xmlns:a16="http://schemas.microsoft.com/office/drawing/2014/main" id="{CD7B4EE7-A22E-F442-8E0A-C0E191AA7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7000"/>
          </a:blip>
          <a:srcRect l="30097" r="504" b="1037"/>
          <a:stretch/>
        </p:blipFill>
        <p:spPr>
          <a:xfrm>
            <a:off x="-1" y="0"/>
            <a:ext cx="4664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9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62" y="457200"/>
            <a:ext cx="1504286" cy="1600200"/>
          </a:xfrm>
        </p:spPr>
        <p:txBody>
          <a:bodyPr anchor="b"/>
          <a:lstStyle>
            <a:lvl1pPr>
              <a:defRPr sz="16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2839" y="987427"/>
            <a:ext cx="2361188" cy="4873625"/>
          </a:xfrm>
        </p:spPr>
        <p:txBody>
          <a:bodyPr/>
          <a:lstStyle>
            <a:lvl1pPr>
              <a:defRPr sz="1632"/>
            </a:lvl1pPr>
            <a:lvl2pPr>
              <a:defRPr sz="1428"/>
            </a:lvl2pPr>
            <a:lvl3pPr>
              <a:defRPr sz="1224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262" y="2057400"/>
            <a:ext cx="1504286" cy="3811588"/>
          </a:xfrm>
        </p:spPr>
        <p:txBody>
          <a:bodyPr/>
          <a:lstStyle>
            <a:lvl1pPr marL="0" indent="0">
              <a:buNone/>
              <a:defRPr sz="816"/>
            </a:lvl1pPr>
            <a:lvl2pPr marL="233218" indent="0">
              <a:buNone/>
              <a:defRPr sz="714"/>
            </a:lvl2pPr>
            <a:lvl3pPr marL="466435" indent="0">
              <a:buNone/>
              <a:defRPr sz="612"/>
            </a:lvl3pPr>
            <a:lvl4pPr marL="699653" indent="0">
              <a:buNone/>
              <a:defRPr sz="510"/>
            </a:lvl4pPr>
            <a:lvl5pPr marL="932871" indent="0">
              <a:buNone/>
              <a:defRPr sz="510"/>
            </a:lvl5pPr>
            <a:lvl6pPr marL="1166089" indent="0">
              <a:buNone/>
              <a:defRPr sz="510"/>
            </a:lvl6pPr>
            <a:lvl7pPr marL="1399306" indent="0">
              <a:buNone/>
              <a:defRPr sz="510"/>
            </a:lvl7pPr>
            <a:lvl8pPr marL="1632524" indent="0">
              <a:buNone/>
              <a:defRPr sz="510"/>
            </a:lvl8pPr>
            <a:lvl9pPr marL="1865742" indent="0">
              <a:buNone/>
              <a:defRPr sz="5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57CA-6F10-6641-ACF7-90CA2E085F5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1C6-335B-E940-9A0C-756700A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4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655" y="365127"/>
            <a:ext cx="4022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655" y="1825625"/>
            <a:ext cx="40227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0655" y="6356352"/>
            <a:ext cx="104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57CA-6F10-6641-ACF7-90CA2E085F5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4975" y="6356352"/>
            <a:ext cx="1574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94003" y="6356352"/>
            <a:ext cx="104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11C6-335B-E940-9A0C-756700A8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5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8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466435" rtl="0" eaLnBrk="1" latinLnBrk="0" hangingPunct="1">
        <a:lnSpc>
          <a:spcPct val="90000"/>
        </a:lnSpc>
        <a:spcBef>
          <a:spcPct val="0"/>
        </a:spcBef>
        <a:buNone/>
        <a:defRPr sz="22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609" indent="-116609" algn="l" defTabSz="466435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49827" indent="-116609" algn="l" defTabSz="466435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583044" indent="-116609" algn="l" defTabSz="466435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3pPr>
      <a:lvl4pPr marL="816262" indent="-116609" algn="l" defTabSz="466435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918" kern="1200">
          <a:solidFill>
            <a:schemeClr val="tx1"/>
          </a:solidFill>
          <a:latin typeface="+mn-lt"/>
          <a:ea typeface="+mn-ea"/>
          <a:cs typeface="+mn-cs"/>
        </a:defRPr>
      </a:lvl4pPr>
      <a:lvl5pPr marL="1049480" indent="-116609" algn="l" defTabSz="466435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918" kern="1200">
          <a:solidFill>
            <a:schemeClr val="tx1"/>
          </a:solidFill>
          <a:latin typeface="+mn-lt"/>
          <a:ea typeface="+mn-ea"/>
          <a:cs typeface="+mn-cs"/>
        </a:defRPr>
      </a:lvl5pPr>
      <a:lvl6pPr marL="1282697" indent="-116609" algn="l" defTabSz="466435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918" kern="1200">
          <a:solidFill>
            <a:schemeClr val="tx1"/>
          </a:solidFill>
          <a:latin typeface="+mn-lt"/>
          <a:ea typeface="+mn-ea"/>
          <a:cs typeface="+mn-cs"/>
        </a:defRPr>
      </a:lvl6pPr>
      <a:lvl7pPr marL="1515915" indent="-116609" algn="l" defTabSz="466435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918" kern="1200">
          <a:solidFill>
            <a:schemeClr val="tx1"/>
          </a:solidFill>
          <a:latin typeface="+mn-lt"/>
          <a:ea typeface="+mn-ea"/>
          <a:cs typeface="+mn-cs"/>
        </a:defRPr>
      </a:lvl7pPr>
      <a:lvl8pPr marL="1749133" indent="-116609" algn="l" defTabSz="466435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918" kern="1200">
          <a:solidFill>
            <a:schemeClr val="tx1"/>
          </a:solidFill>
          <a:latin typeface="+mn-lt"/>
          <a:ea typeface="+mn-ea"/>
          <a:cs typeface="+mn-cs"/>
        </a:defRPr>
      </a:lvl8pPr>
      <a:lvl9pPr marL="1982351" indent="-116609" algn="l" defTabSz="466435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9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6435" rtl="0" eaLnBrk="1" latinLnBrk="0" hangingPunct="1">
        <a:defRPr sz="918" kern="1200">
          <a:solidFill>
            <a:schemeClr val="tx1"/>
          </a:solidFill>
          <a:latin typeface="+mn-lt"/>
          <a:ea typeface="+mn-ea"/>
          <a:cs typeface="+mn-cs"/>
        </a:defRPr>
      </a:lvl1pPr>
      <a:lvl2pPr marL="233218" algn="l" defTabSz="466435" rtl="0" eaLnBrk="1" latinLnBrk="0" hangingPunct="1">
        <a:defRPr sz="918" kern="1200">
          <a:solidFill>
            <a:schemeClr val="tx1"/>
          </a:solidFill>
          <a:latin typeface="+mn-lt"/>
          <a:ea typeface="+mn-ea"/>
          <a:cs typeface="+mn-cs"/>
        </a:defRPr>
      </a:lvl2pPr>
      <a:lvl3pPr marL="466435" algn="l" defTabSz="466435" rtl="0" eaLnBrk="1" latinLnBrk="0" hangingPunct="1">
        <a:defRPr sz="918" kern="1200">
          <a:solidFill>
            <a:schemeClr val="tx1"/>
          </a:solidFill>
          <a:latin typeface="+mn-lt"/>
          <a:ea typeface="+mn-ea"/>
          <a:cs typeface="+mn-cs"/>
        </a:defRPr>
      </a:lvl3pPr>
      <a:lvl4pPr marL="699653" algn="l" defTabSz="466435" rtl="0" eaLnBrk="1" latinLnBrk="0" hangingPunct="1">
        <a:defRPr sz="918" kern="1200">
          <a:solidFill>
            <a:schemeClr val="tx1"/>
          </a:solidFill>
          <a:latin typeface="+mn-lt"/>
          <a:ea typeface="+mn-ea"/>
          <a:cs typeface="+mn-cs"/>
        </a:defRPr>
      </a:lvl4pPr>
      <a:lvl5pPr marL="932871" algn="l" defTabSz="466435" rtl="0" eaLnBrk="1" latinLnBrk="0" hangingPunct="1">
        <a:defRPr sz="918" kern="1200">
          <a:solidFill>
            <a:schemeClr val="tx1"/>
          </a:solidFill>
          <a:latin typeface="+mn-lt"/>
          <a:ea typeface="+mn-ea"/>
          <a:cs typeface="+mn-cs"/>
        </a:defRPr>
      </a:lvl5pPr>
      <a:lvl6pPr marL="1166089" algn="l" defTabSz="466435" rtl="0" eaLnBrk="1" latinLnBrk="0" hangingPunct="1">
        <a:defRPr sz="918" kern="1200">
          <a:solidFill>
            <a:schemeClr val="tx1"/>
          </a:solidFill>
          <a:latin typeface="+mn-lt"/>
          <a:ea typeface="+mn-ea"/>
          <a:cs typeface="+mn-cs"/>
        </a:defRPr>
      </a:lvl6pPr>
      <a:lvl7pPr marL="1399306" algn="l" defTabSz="466435" rtl="0" eaLnBrk="1" latinLnBrk="0" hangingPunct="1">
        <a:defRPr sz="918" kern="1200">
          <a:solidFill>
            <a:schemeClr val="tx1"/>
          </a:solidFill>
          <a:latin typeface="+mn-lt"/>
          <a:ea typeface="+mn-ea"/>
          <a:cs typeface="+mn-cs"/>
        </a:defRPr>
      </a:lvl7pPr>
      <a:lvl8pPr marL="1632524" algn="l" defTabSz="466435" rtl="0" eaLnBrk="1" latinLnBrk="0" hangingPunct="1">
        <a:defRPr sz="918" kern="1200">
          <a:solidFill>
            <a:schemeClr val="tx1"/>
          </a:solidFill>
          <a:latin typeface="+mn-lt"/>
          <a:ea typeface="+mn-ea"/>
          <a:cs typeface="+mn-cs"/>
        </a:defRPr>
      </a:lvl8pPr>
      <a:lvl9pPr marL="1865742" algn="l" defTabSz="466435" rtl="0" eaLnBrk="1" latinLnBrk="0" hangingPunct="1">
        <a:defRPr sz="9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scen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hyperlink" Target="mailto:info@vescen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9277951-9068-C144-8577-385F54438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46" y="1312307"/>
            <a:ext cx="2529796" cy="1631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772FE8-9324-8A4F-84F3-F56CF5C620C5}"/>
              </a:ext>
            </a:extLst>
          </p:cNvPr>
          <p:cNvSpPr txBox="1"/>
          <p:nvPr/>
        </p:nvSpPr>
        <p:spPr>
          <a:xfrm>
            <a:off x="75677" y="393071"/>
            <a:ext cx="4512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High-Performance Temperature Control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3569E2-7CB3-1541-81F9-79AA47D0FE3B}"/>
              </a:ext>
            </a:extLst>
          </p:cNvPr>
          <p:cNvSpPr txBox="1"/>
          <p:nvPr/>
        </p:nvSpPr>
        <p:spPr>
          <a:xfrm>
            <a:off x="300884" y="3805884"/>
            <a:ext cx="4062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Precise temperature regulation with the SLICE-QTC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Sub-millikelvin stability and set-point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Touch-screen and USB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Slew rate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Simple to set up and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Economical 4-channel design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8728C6-FF95-3E44-9F5A-C12D70C0B763}"/>
              </a:ext>
            </a:extLst>
          </p:cNvPr>
          <p:cNvSpPr/>
          <p:nvPr/>
        </p:nvSpPr>
        <p:spPr>
          <a:xfrm>
            <a:off x="-1" y="6129596"/>
            <a:ext cx="4664075" cy="728404"/>
          </a:xfrm>
          <a:prstGeom prst="rect">
            <a:avLst/>
          </a:prstGeom>
          <a:solidFill>
            <a:srgbClr val="9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www.vescent.com</a:t>
            </a:r>
            <a:r>
              <a:rPr lang="en-US" dirty="0">
                <a:solidFill>
                  <a:schemeClr val="bg1"/>
                </a:solidFill>
              </a:rPr>
              <a:t> • 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info@vescent.com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C11F5A3-F83A-EA40-AA5E-40144EC33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419" y="5244942"/>
            <a:ext cx="2896023" cy="1144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0AC7FA-B7B1-4548-960A-8995E99DAB51}"/>
              </a:ext>
            </a:extLst>
          </p:cNvPr>
          <p:cNvSpPr txBox="1"/>
          <p:nvPr/>
        </p:nvSpPr>
        <p:spPr>
          <a:xfrm>
            <a:off x="399580" y="3059021"/>
            <a:ext cx="3924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SLICE-QTC Temperature Controller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D0F06-119F-5548-B241-48A5ABB4C15C}"/>
              </a:ext>
            </a:extLst>
          </p:cNvPr>
          <p:cNvSpPr txBox="1"/>
          <p:nvPr/>
        </p:nvSpPr>
        <p:spPr>
          <a:xfrm>
            <a:off x="4890498" y="750013"/>
            <a:ext cx="331855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Whole ad links to https://</a:t>
            </a:r>
            <a:r>
              <a:rPr lang="en-US" dirty="0" err="1"/>
              <a:t>www.vescent.com</a:t>
            </a:r>
            <a:r>
              <a:rPr lang="en-US" dirty="0"/>
              <a:t>/products/electronics/slice/slice-qt-four-channel-temperature-controller/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C24344-61C0-974F-A178-60FE7BB47C61}"/>
              </a:ext>
            </a:extLst>
          </p:cNvPr>
          <p:cNvSpPr txBox="1"/>
          <p:nvPr/>
        </p:nvSpPr>
        <p:spPr>
          <a:xfrm>
            <a:off x="4890499" y="5702157"/>
            <a:ext cx="39350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Except links to home page &amp; info email.</a:t>
            </a:r>
          </a:p>
        </p:txBody>
      </p:sp>
    </p:spTree>
    <p:extLst>
      <p:ext uri="{BB962C8B-B14F-4D97-AF65-F5344CB8AC3E}">
        <p14:creationId xmlns:p14="http://schemas.microsoft.com/office/powerpoint/2010/main" val="2834997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1620</TotalTime>
  <Words>73</Words>
  <Application>Microsoft Macintosh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Radunsky</dc:creator>
  <cp:lastModifiedBy>Michael Radunsky</cp:lastModifiedBy>
  <cp:revision>21</cp:revision>
  <dcterms:created xsi:type="dcterms:W3CDTF">2020-11-06T01:44:51Z</dcterms:created>
  <dcterms:modified xsi:type="dcterms:W3CDTF">2020-11-10T00:36:13Z</dcterms:modified>
</cp:coreProperties>
</file>